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4582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 to the library management system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6786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library management system is a software that helps in managing the different operations of a library. It includes book cataloging, check-in/check-out, managing user accounts, and more.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60114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19" y="6019086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5994797"/>
            <a:ext cx="20421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santosh singh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48389" y="2427803"/>
            <a:ext cx="69646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 and Next Steps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348389" y="3455432"/>
            <a:ext cx="3163014" cy="2346365"/>
          </a:xfrm>
          <a:prstGeom prst="roundRect">
            <a:avLst>
              <a:gd name="adj" fmla="val 2841"/>
            </a:avLst>
          </a:prstGeom>
          <a:solidFill>
            <a:srgbClr val="F6E9D5"/>
          </a:solidFill>
          <a:ln/>
        </p:spPr>
      </p:sp>
      <p:sp>
        <p:nvSpPr>
          <p:cNvPr id="8" name="Text 5"/>
          <p:cNvSpPr/>
          <p:nvPr/>
        </p:nvSpPr>
        <p:spPr>
          <a:xfrm>
            <a:off x="2570559" y="3677603"/>
            <a:ext cx="26746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Future Development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570559" y="4158020"/>
            <a:ext cx="271867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Discussing potential updates and systems enhancements for improved library management.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733574" y="3455432"/>
            <a:ext cx="3163014" cy="2346365"/>
          </a:xfrm>
          <a:prstGeom prst="roundRect">
            <a:avLst>
              <a:gd name="adj" fmla="val 2841"/>
            </a:avLst>
          </a:prstGeom>
          <a:solidFill>
            <a:srgbClr val="F6E9D5"/>
          </a:solidFill>
          <a:ln/>
        </p:spPr>
      </p:sp>
      <p:sp>
        <p:nvSpPr>
          <p:cNvPr id="11" name="Text 8"/>
          <p:cNvSpPr/>
          <p:nvPr/>
        </p:nvSpPr>
        <p:spPr>
          <a:xfrm>
            <a:off x="5955744" y="36776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Feedback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955744" y="4158020"/>
            <a:ext cx="271867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Evaluating user experiences and feedback for refining and further developing the system.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118759" y="3455432"/>
            <a:ext cx="3163014" cy="2346365"/>
          </a:xfrm>
          <a:prstGeom prst="roundRect">
            <a:avLst>
              <a:gd name="adj" fmla="val 2841"/>
            </a:avLst>
          </a:prstGeom>
          <a:solidFill>
            <a:srgbClr val="F6E9D5"/>
          </a:solidFill>
          <a:ln/>
        </p:spPr>
      </p:sp>
      <p:sp>
        <p:nvSpPr>
          <p:cNvPr id="14" name="Text 11"/>
          <p:cNvSpPr/>
          <p:nvPr/>
        </p:nvSpPr>
        <p:spPr>
          <a:xfrm>
            <a:off x="9340929" y="3677603"/>
            <a:ext cx="27051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Implementation Plan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340929" y="4158020"/>
            <a:ext cx="271867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Outlining the roadmap for implementing changes and integrating new features into the system.</a:t>
            </a:r>
            <a:endParaRPr lang="en-US" sz="1750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54279"/>
            <a:ext cx="71170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Admin Registration Process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2881908"/>
            <a:ext cx="4542115" cy="1990963"/>
          </a:xfrm>
          <a:prstGeom prst="roundRect">
            <a:avLst>
              <a:gd name="adj" fmla="val 3348"/>
            </a:avLst>
          </a:prstGeom>
          <a:solidFill>
            <a:srgbClr val="F6E9D5"/>
          </a:solidFill>
          <a:ln/>
        </p:spPr>
      </p:sp>
      <p:sp>
        <p:nvSpPr>
          <p:cNvPr id="7" name="Text 4"/>
          <p:cNvSpPr/>
          <p:nvPr/>
        </p:nvSpPr>
        <p:spPr>
          <a:xfrm>
            <a:off x="1055370" y="310407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Credential Input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055370" y="3584496"/>
            <a:ext cx="40977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admin provides necessary details for registration, including username, password, and email address.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597485" y="2881908"/>
            <a:ext cx="4542115" cy="1990963"/>
          </a:xfrm>
          <a:prstGeom prst="roundRect">
            <a:avLst>
              <a:gd name="adj" fmla="val 3348"/>
            </a:avLst>
          </a:prstGeom>
          <a:solidFill>
            <a:srgbClr val="F6E9D5"/>
          </a:solidFill>
          <a:ln/>
        </p:spPr>
      </p:sp>
      <p:sp>
        <p:nvSpPr>
          <p:cNvPr id="10" name="Text 7"/>
          <p:cNvSpPr/>
          <p:nvPr/>
        </p:nvSpPr>
        <p:spPr>
          <a:xfrm>
            <a:off x="5819656" y="310407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Verification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5819656" y="3584496"/>
            <a:ext cx="409777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Validation of admin credentials to confirm unique registration within the system.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33199" y="5095042"/>
            <a:ext cx="9306401" cy="1280160"/>
          </a:xfrm>
          <a:prstGeom prst="roundRect">
            <a:avLst>
              <a:gd name="adj" fmla="val 5207"/>
            </a:avLst>
          </a:prstGeom>
          <a:solidFill>
            <a:srgbClr val="F6E9D5"/>
          </a:solidFill>
          <a:ln/>
        </p:spPr>
      </p:sp>
      <p:sp>
        <p:nvSpPr>
          <p:cNvPr id="13" name="Text 10"/>
          <p:cNvSpPr/>
          <p:nvPr/>
        </p:nvSpPr>
        <p:spPr>
          <a:xfrm>
            <a:off x="1055370" y="5317212"/>
            <a:ext cx="3017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Successful Registration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1055370" y="5797629"/>
            <a:ext cx="886206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Confirmation message on successful registration and granting of admin privileges.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048708"/>
            <a:ext cx="5433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Admin Login Process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24993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7" name="Text 4"/>
          <p:cNvSpPr/>
          <p:nvPr/>
        </p:nvSpPr>
        <p:spPr>
          <a:xfrm>
            <a:off x="4679752" y="329160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326249"/>
            <a:ext cx="32004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Username and Password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3806666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admin enters their unique username and password for system access.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324993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1" name="Text 8"/>
          <p:cNvSpPr/>
          <p:nvPr/>
        </p:nvSpPr>
        <p:spPr>
          <a:xfrm>
            <a:off x="9417368" y="3291602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3262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Authentication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3806666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Validation of admin credentials to grant access to the system's functionalities.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490799" y="491323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5" name="Text 12"/>
          <p:cNvSpPr/>
          <p:nvPr/>
        </p:nvSpPr>
        <p:spPr>
          <a:xfrm>
            <a:off x="4649272" y="4954905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4989552"/>
            <a:ext cx="23545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Dashboard Access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212913" y="5469969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Upon successful authentication, the admin gains access to the dashboard for library management activities.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280874"/>
            <a:ext cx="6667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Registration Process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152644" y="2308503"/>
            <a:ext cx="27742" cy="4640223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718137"/>
            <a:ext cx="777597" cy="27742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248209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9" name="Text 6"/>
          <p:cNvSpPr/>
          <p:nvPr/>
        </p:nvSpPr>
        <p:spPr>
          <a:xfrm>
            <a:off x="1105436" y="2523768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253067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Sign-Up Form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88513" y="3011091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enter personal details and create a unique username and password.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220468"/>
            <a:ext cx="777597" cy="27742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4" name="Text 11"/>
          <p:cNvSpPr/>
          <p:nvPr/>
        </p:nvSpPr>
        <p:spPr>
          <a:xfrm>
            <a:off x="1078766" y="4026098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4033004"/>
            <a:ext cx="2644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Account Verification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validates the user's information and sends a verification email to ensure authenticity.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078200"/>
            <a:ext cx="777597" cy="27742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9" name="Text 16"/>
          <p:cNvSpPr/>
          <p:nvPr/>
        </p:nvSpPr>
        <p:spPr>
          <a:xfrm>
            <a:off x="1074956" y="5883831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388513" y="5890736"/>
            <a:ext cx="3375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Registration Confirmation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2388513" y="637115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Confirmation message after successful account creation within the library system.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2572107"/>
            <a:ext cx="7216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Adding Books to the System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48389" y="382190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Book Details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348389" y="4391263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Input of book information, including title, author, genre, and publication details.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847398" y="3821906"/>
            <a:ext cx="2225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ISBN Assignment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847398" y="4391263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Each book receives a unique International Standard Book Number (ISBN) for cataloging.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346406" y="382190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Shelf Allocation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346406" y="4391263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Assignment of library shelf location for easy retrieval and management.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34760"/>
            <a:ext cx="5829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Issuing Books to Users</a:t>
            </a:r>
            <a:endParaRPr lang="en-US" sz="4374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77428" y="218455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Request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774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request books they wish to borrow, providing necessary details like book title and their account information.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77428" y="3962043"/>
            <a:ext cx="22783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Check Availability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2277428" y="4442460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Verification of book availability within the system's catalogue and shelf status.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77428" y="5739527"/>
            <a:ext cx="29260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Issuance Confirmation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22774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Confirmation message after successful issuance of the requested book to the user.</a:t>
            </a:r>
            <a:endParaRPr lang="en-US" sz="1750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501021"/>
            <a:ext cx="79552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Returning Books to the Library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8389" y="2639735"/>
            <a:ext cx="3088958" cy="190904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482643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Book Inspection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530685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return books to authorized personnel for inspection and verification.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602" y="2639735"/>
            <a:ext cx="3088958" cy="190904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0602" y="482643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Shelf Restocking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770602" y="5306854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Once verified, the book is returned to its designated shelf location and marked available in the system.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2816" y="2639735"/>
            <a:ext cx="3089077" cy="190916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92816" y="4826556"/>
            <a:ext cx="2758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Update User Records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92816" y="5306973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System is updated to reflect the return of the book under the respective user’s account.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2271236"/>
            <a:ext cx="6797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Displaying Available Books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571155" y="3550801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Book Title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885378" y="3550801"/>
            <a:ext cx="285845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Author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195792" y="3550801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Genre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2348389" y="4047053"/>
            <a:ext cx="9932432" cy="637103"/>
          </a:xfrm>
          <a:prstGeom prst="rect">
            <a:avLst/>
          </a:prstGeom>
          <a:solidFill>
            <a:srgbClr val="F6E9D5"/>
          </a:solidFill>
          <a:ln/>
        </p:spPr>
      </p:sp>
      <p:sp>
        <p:nvSpPr>
          <p:cNvPr id="9" name="Text 7"/>
          <p:cNvSpPr/>
          <p:nvPr/>
        </p:nvSpPr>
        <p:spPr>
          <a:xfrm>
            <a:off x="2571155" y="4187904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Great Gatsby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885378" y="4187904"/>
            <a:ext cx="285845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F. Scott Fitzgerald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195792" y="4187904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Classic Fiction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571155" y="4825008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 Kill a Mockingbird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885378" y="4825008"/>
            <a:ext cx="285845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Harper Lee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195792" y="4825008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Legal Fiction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2348389" y="5321260"/>
            <a:ext cx="9932432" cy="637103"/>
          </a:xfrm>
          <a:prstGeom prst="rect">
            <a:avLst/>
          </a:prstGeom>
          <a:solidFill>
            <a:srgbClr val="F6E9D5"/>
          </a:solidFill>
          <a:ln/>
        </p:spPr>
      </p:sp>
      <p:sp>
        <p:nvSpPr>
          <p:cNvPr id="16" name="Text 14"/>
          <p:cNvSpPr/>
          <p:nvPr/>
        </p:nvSpPr>
        <p:spPr>
          <a:xfrm>
            <a:off x="2571155" y="5462111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Pride and Prejudice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5885378" y="5462111"/>
            <a:ext cx="285845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Jane Austen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9195792" y="5462111"/>
            <a:ext cx="28622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Romantic Fiction</a:t>
            </a:r>
            <a:endParaRPr lang="en-US" sz="1750" dirty="0"/>
          </a:p>
        </p:txBody>
      </p:sp>
      <p:pic>
        <p:nvPicPr>
          <p:cNvPr id="19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048708"/>
            <a:ext cx="6454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Managing User Accounts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24993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7" name="Text 4"/>
          <p:cNvSpPr/>
          <p:nvPr/>
        </p:nvSpPr>
        <p:spPr>
          <a:xfrm>
            <a:off x="4679752" y="329160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3262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Records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3806666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Updating and maintaining user information including contact details and borrowed book records.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324993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1" name="Text 8"/>
          <p:cNvSpPr/>
          <p:nvPr/>
        </p:nvSpPr>
        <p:spPr>
          <a:xfrm>
            <a:off x="9417368" y="3291602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3262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Password Reset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3806666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Requests for password resets and ensuring security of user accounts.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490799" y="52686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5" name="Text 12"/>
          <p:cNvSpPr/>
          <p:nvPr/>
        </p:nvSpPr>
        <p:spPr>
          <a:xfrm>
            <a:off x="4649272" y="531030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5344954"/>
            <a:ext cx="2240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Account Deletion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212913" y="5825371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Managing requests for account closure and removal of user details from the system.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2024-01-31T09:24:26Z</dcterms:created>
  <dcterms:modified xsi:type="dcterms:W3CDTF">2024-01-31T09:24:26Z</dcterms:modified>
</cp:coreProperties>
</file>